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emf"/><Relationship Id="rId1" Type="http://schemas.openxmlformats.org/officeDocument/2006/relationships/image" Target="../media/image7.emf"/><Relationship Id="rId4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577A6-1598-4884-8FE9-FB8B55EF71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DFC1E-DD12-4F91-B12E-E25D2EB0CF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67266-E7D6-48D6-8A82-CE27B2F0D0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39805-4AA6-46AB-BC8A-5A794B473E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06271-322F-4615-BDA2-CEA2110A6C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3314A-8992-4C1F-822B-D36F1F0432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D084B-11B4-42B1-A8C4-2E73D91DF5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C48D8-C7CA-4B82-A02C-243031EA12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74982-3B5B-4BD9-A49F-C7CE66A907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7D7EC-F75F-4CEE-9489-9AD1D439B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1451B-90FC-40BF-AFFE-89FE4CD02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C46CD3CE-A546-4066-BFC8-6A240677B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jpeg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3.png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8575" y="-28575"/>
            <a:ext cx="9266238" cy="698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1933575" y="549275"/>
          <a:ext cx="5275263" cy="2460625"/>
        </p:xfrm>
        <a:graphic>
          <a:graphicData uri="http://schemas.openxmlformats.org/presentationml/2006/ole">
            <p:oleObj spid="_x0000_s1026" name="CorelDRAW" r:id="rId4" imgW="6425280" imgH="2991600" progId="">
              <p:embed/>
            </p:oleObj>
          </a:graphicData>
        </a:graphic>
      </p:graphicFrame>
      <p:graphicFrame>
        <p:nvGraphicFramePr>
          <p:cNvPr id="1027" name="Object 4"/>
          <p:cNvGraphicFramePr>
            <a:graphicFrameLocks noChangeAspect="1"/>
          </p:cNvGraphicFramePr>
          <p:nvPr/>
        </p:nvGraphicFramePr>
        <p:xfrm>
          <a:off x="1660525" y="3213100"/>
          <a:ext cx="5822950" cy="3192463"/>
        </p:xfrm>
        <a:graphic>
          <a:graphicData uri="http://schemas.openxmlformats.org/presentationml/2006/ole">
            <p:oleObj spid="_x0000_s1027" name="CorelDRAW" r:id="rId5" imgW="7092360" imgH="38808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8575" y="-28575"/>
            <a:ext cx="9266238" cy="698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1641475" y="404813"/>
          <a:ext cx="5862638" cy="2420937"/>
        </p:xfrm>
        <a:graphic>
          <a:graphicData uri="http://schemas.openxmlformats.org/presentationml/2006/ole">
            <p:oleObj spid="_x0000_s2050" name="CorelDRAW" r:id="rId4" imgW="7141680" imgH="2942280" progId="">
              <p:embed/>
            </p:oleObj>
          </a:graphicData>
        </a:graphic>
      </p:graphicFrame>
      <p:grpSp>
        <p:nvGrpSpPr>
          <p:cNvPr id="2053" name="Group 4"/>
          <p:cNvGrpSpPr>
            <a:grpSpLocks/>
          </p:cNvGrpSpPr>
          <p:nvPr/>
        </p:nvGrpSpPr>
        <p:grpSpPr bwMode="auto">
          <a:xfrm>
            <a:off x="1498600" y="2997200"/>
            <a:ext cx="6146800" cy="3538538"/>
            <a:chOff x="793" y="1979"/>
            <a:chExt cx="3872" cy="2229"/>
          </a:xfrm>
        </p:grpSpPr>
        <p:graphicFrame>
          <p:nvGraphicFramePr>
            <p:cNvPr id="2051" name="Object 5"/>
            <p:cNvGraphicFramePr>
              <a:graphicFrameLocks noChangeAspect="1"/>
            </p:cNvGraphicFramePr>
            <p:nvPr/>
          </p:nvGraphicFramePr>
          <p:xfrm>
            <a:off x="793" y="1979"/>
            <a:ext cx="3872" cy="2229"/>
          </p:xfrm>
          <a:graphic>
            <a:graphicData uri="http://schemas.openxmlformats.org/presentationml/2006/ole">
              <p:oleObj spid="_x0000_s2051" name="CorelDRAW" r:id="rId5" imgW="7487640" imgH="4300920" progId="">
                <p:embed/>
              </p:oleObj>
            </a:graphicData>
          </a:graphic>
        </p:graphicFrame>
        <p:pic>
          <p:nvPicPr>
            <p:cNvPr id="2054" name="Picture 6" descr="attachment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44" y="2614"/>
              <a:ext cx="862" cy="1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WordArt 8"/>
          <p:cNvSpPr>
            <a:spLocks noChangeArrowheads="1" noChangeShapeType="1" noTextEdit="1"/>
          </p:cNvSpPr>
          <p:nvPr/>
        </p:nvSpPr>
        <p:spPr bwMode="auto">
          <a:xfrm>
            <a:off x="3203575" y="5734050"/>
            <a:ext cx="2663825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Молодец!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555875" y="5445125"/>
            <a:ext cx="3743325" cy="1196975"/>
          </a:xfrm>
          <a:prstGeom prst="rect">
            <a:avLst/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0" name="Rectangle 15"/>
          <p:cNvSpPr>
            <a:spLocks noChangeArrowheads="1"/>
          </p:cNvSpPr>
          <p:nvPr/>
        </p:nvSpPr>
        <p:spPr bwMode="auto">
          <a:xfrm>
            <a:off x="144463" y="144463"/>
            <a:ext cx="8820150" cy="659765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81" name="Picture 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4288" y="-22225"/>
            <a:ext cx="9266238" cy="698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3492500" y="1916113"/>
          <a:ext cx="1700213" cy="2270125"/>
        </p:xfrm>
        <a:graphic>
          <a:graphicData uri="http://schemas.openxmlformats.org/presentationml/2006/ole">
            <p:oleObj spid="_x0000_s3074" name="CorelDRAW" r:id="rId4" imgW="2071800" imgH="2759400" progId="">
              <p:embed/>
            </p:oleObj>
          </a:graphicData>
        </a:graphic>
      </p:graphicFrame>
      <p:graphicFrame>
        <p:nvGraphicFramePr>
          <p:cNvPr id="1029" name="Object 11"/>
          <p:cNvGraphicFramePr>
            <a:graphicFrameLocks noChangeAspect="1"/>
          </p:cNvGraphicFramePr>
          <p:nvPr/>
        </p:nvGraphicFramePr>
        <p:xfrm>
          <a:off x="1403350" y="1196975"/>
          <a:ext cx="2243138" cy="1458913"/>
        </p:xfrm>
        <a:graphic>
          <a:graphicData uri="http://schemas.openxmlformats.org/presentationml/2006/ole">
            <p:oleObj spid="_x0000_s3075" name="CorelDRAW" r:id="rId5" imgW="2731680" imgH="1773360" progId="">
              <p:embed/>
            </p:oleObj>
          </a:graphicData>
        </a:graphic>
      </p:graphicFrame>
      <p:graphicFrame>
        <p:nvGraphicFramePr>
          <p:cNvPr id="1028" name="Object 10"/>
          <p:cNvGraphicFramePr>
            <a:graphicFrameLocks noChangeAspect="1"/>
          </p:cNvGraphicFramePr>
          <p:nvPr/>
        </p:nvGraphicFramePr>
        <p:xfrm>
          <a:off x="5148263" y="3789363"/>
          <a:ext cx="3097212" cy="2074862"/>
        </p:xfrm>
        <a:graphic>
          <a:graphicData uri="http://schemas.openxmlformats.org/presentationml/2006/ole">
            <p:oleObj spid="_x0000_s3076" name="CorelDRAW" r:id="rId6" imgW="5030280" imgH="3366000" progId="">
              <p:embed/>
            </p:oleObj>
          </a:graphicData>
        </a:graphic>
      </p:graphicFrame>
      <p:pic>
        <p:nvPicPr>
          <p:cNvPr id="1037" name="Picture 13" descr="Картинка 10 из 36551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692696"/>
            <a:ext cx="180022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46" name="Object 22"/>
          <p:cNvGraphicFramePr>
            <a:graphicFrameLocks noChangeAspect="1"/>
          </p:cNvGraphicFramePr>
          <p:nvPr/>
        </p:nvGraphicFramePr>
        <p:xfrm>
          <a:off x="1403350" y="3573463"/>
          <a:ext cx="1600200" cy="2616200"/>
        </p:xfrm>
        <a:graphic>
          <a:graphicData uri="http://schemas.openxmlformats.org/presentationml/2006/ole">
            <p:oleObj spid="_x0000_s3077" name="CorelDRAW" r:id="rId8" imgW="2824560" imgH="46094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</p:childTnLst>
        </p:cTn>
      </p:par>
    </p:tnLst>
    <p:bldLst>
      <p:bldP spid="10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8575" y="-28575"/>
            <a:ext cx="9266238" cy="698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71" name="Picture 3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9713" y="1587500"/>
            <a:ext cx="2054225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72" name="Picture 3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9963" y="3316288"/>
            <a:ext cx="2054225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73" name="Picture 3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26088" y="1587500"/>
            <a:ext cx="2054225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74" name="Picture 3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54400" y="1587500"/>
            <a:ext cx="213995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75" name="Picture 3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14463" y="3316288"/>
            <a:ext cx="2255837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76" name="Picture 40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526088" y="3316288"/>
            <a:ext cx="2054225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3" name="WordArt 41"/>
          <p:cNvSpPr>
            <a:spLocks noChangeArrowheads="1" noChangeShapeType="1" noTextEdit="1"/>
          </p:cNvSpPr>
          <p:nvPr/>
        </p:nvSpPr>
        <p:spPr bwMode="auto">
          <a:xfrm>
            <a:off x="3203575" y="5734050"/>
            <a:ext cx="2663825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Молодец!</a:t>
            </a:r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3059113" y="5300663"/>
            <a:ext cx="3743325" cy="1196975"/>
          </a:xfrm>
          <a:prstGeom prst="rect">
            <a:avLst/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7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7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3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7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3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7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3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7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43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72"/>
                  </p:tgtEl>
                </p:cond>
              </p:nextCondLst>
            </p:seq>
          </p:childTnLst>
        </p:cTn>
      </p:par>
    </p:tnLst>
    <p:bldLst>
      <p:bldP spid="1437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8575" y="-27384"/>
            <a:ext cx="9266238" cy="698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365" name="Object 5"/>
          <p:cNvGraphicFramePr>
            <a:graphicFrameLocks noChangeAspect="1"/>
          </p:cNvGraphicFramePr>
          <p:nvPr/>
        </p:nvGraphicFramePr>
        <p:xfrm>
          <a:off x="1042988" y="549275"/>
          <a:ext cx="1400175" cy="3167063"/>
        </p:xfrm>
        <a:graphic>
          <a:graphicData uri="http://schemas.openxmlformats.org/presentationml/2006/ole">
            <p:oleObj spid="_x0000_s4098" name="CorelDRAW" r:id="rId4" imgW="2035440" imgH="4599360" progId="">
              <p:embed/>
            </p:oleObj>
          </a:graphicData>
        </a:graphic>
      </p:graphicFrame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5292725" y="1268413"/>
          <a:ext cx="2254250" cy="1241425"/>
        </p:xfrm>
        <a:graphic>
          <a:graphicData uri="http://schemas.openxmlformats.org/presentationml/2006/ole">
            <p:oleObj spid="_x0000_s4099" name="CorelDRAW" r:id="rId5" imgW="3209400" imgH="1762920" progId="">
              <p:embed/>
            </p:oleObj>
          </a:graphicData>
        </a:graphic>
      </p:graphicFrame>
      <p:graphicFrame>
        <p:nvGraphicFramePr>
          <p:cNvPr id="15368" name="Object 8"/>
          <p:cNvGraphicFramePr>
            <a:graphicFrameLocks noChangeAspect="1"/>
          </p:cNvGraphicFramePr>
          <p:nvPr/>
        </p:nvGraphicFramePr>
        <p:xfrm>
          <a:off x="6011863" y="3141663"/>
          <a:ext cx="2535237" cy="1854200"/>
        </p:xfrm>
        <a:graphic>
          <a:graphicData uri="http://schemas.openxmlformats.org/presentationml/2006/ole">
            <p:oleObj spid="_x0000_s4100" name="CorelDRAW" r:id="rId6" imgW="4599360" imgH="3357360" progId="">
              <p:embed/>
            </p:oleObj>
          </a:graphicData>
        </a:graphic>
      </p:graphicFrame>
      <p:graphicFrame>
        <p:nvGraphicFramePr>
          <p:cNvPr id="15371" name="Object 11"/>
          <p:cNvGraphicFramePr>
            <a:graphicFrameLocks noChangeAspect="1"/>
          </p:cNvGraphicFramePr>
          <p:nvPr/>
        </p:nvGraphicFramePr>
        <p:xfrm>
          <a:off x="3635375" y="2708275"/>
          <a:ext cx="1871663" cy="1868488"/>
        </p:xfrm>
        <a:graphic>
          <a:graphicData uri="http://schemas.openxmlformats.org/presentationml/2006/ole">
            <p:oleObj spid="_x0000_s4101" name="CorelDRAW" r:id="rId7" imgW="4199760" imgH="4436280" progId="">
              <p:embed/>
            </p:oleObj>
          </a:graphicData>
        </a:graphic>
      </p:graphicFrame>
      <p:graphicFrame>
        <p:nvGraphicFramePr>
          <p:cNvPr id="15374" name="Object 14"/>
          <p:cNvGraphicFramePr>
            <a:graphicFrameLocks noChangeAspect="1"/>
          </p:cNvGraphicFramePr>
          <p:nvPr/>
        </p:nvGraphicFramePr>
        <p:xfrm>
          <a:off x="827088" y="4221163"/>
          <a:ext cx="2376487" cy="1227137"/>
        </p:xfrm>
        <a:graphic>
          <a:graphicData uri="http://schemas.openxmlformats.org/presentationml/2006/ole">
            <p:oleObj spid="_x0000_s4102" name="CorelDRAW" r:id="rId8" imgW="2233800" imgH="1221480" progId="">
              <p:embed/>
            </p:oleObj>
          </a:graphicData>
        </a:graphic>
      </p:graphicFrame>
      <p:sp>
        <p:nvSpPr>
          <p:cNvPr id="4104" name="WordArt 15"/>
          <p:cNvSpPr>
            <a:spLocks noChangeArrowheads="1" noChangeShapeType="1" noTextEdit="1"/>
          </p:cNvSpPr>
          <p:nvPr/>
        </p:nvSpPr>
        <p:spPr bwMode="auto">
          <a:xfrm>
            <a:off x="3203575" y="5734050"/>
            <a:ext cx="2663825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Молодец!</a:t>
            </a:r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2843808" y="5373216"/>
            <a:ext cx="3743325" cy="1196975"/>
          </a:xfrm>
          <a:prstGeom prst="rect">
            <a:avLst/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3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8"/>
                  </p:tgtEl>
                </p:cond>
              </p:nextCondLst>
            </p:seq>
          </p:childTnLst>
        </p:cTn>
      </p:par>
    </p:tnLst>
    <p:bldLst>
      <p:bldP spid="15376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1719</TotalTime>
  <Words>6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Оформление по умолчанию</vt:lpstr>
      <vt:lpstr>CorelDRAW</vt:lpstr>
      <vt:lpstr>Слайд 1</vt:lpstr>
      <vt:lpstr>Слайд 2</vt:lpstr>
      <vt:lpstr>Слайд 3</vt:lpstr>
      <vt:lpstr>Слайд 4</vt:lpstr>
      <vt:lpstr>Слайд 5</vt:lpstr>
    </vt:vector>
  </TitlesOfParts>
  <Company>Лицей 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ИВТ</dc:creator>
  <cp:lastModifiedBy>Людмила</cp:lastModifiedBy>
  <cp:revision>17</cp:revision>
  <dcterms:created xsi:type="dcterms:W3CDTF">2010-06-04T00:59:14Z</dcterms:created>
  <dcterms:modified xsi:type="dcterms:W3CDTF">2015-04-10T03:14:15Z</dcterms:modified>
</cp:coreProperties>
</file>